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7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6"/>
    <p:restoredTop sz="94719"/>
  </p:normalViewPr>
  <p:slideViewPr>
    <p:cSldViewPr snapToGrid="0" snapToObjects="1">
      <p:cViewPr varScale="1">
        <p:scale>
          <a:sx n="75" d="100"/>
          <a:sy n="75" d="100"/>
        </p:scale>
        <p:origin x="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348A5-99EB-4DA3-9CEC-452984EE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3" y="1090656"/>
            <a:ext cx="8108383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grpSp>
        <p:nvGrpSpPr>
          <p:cNvPr id="17" name="Group 16"/>
          <p:cNvGrpSpPr/>
          <p:nvPr/>
        </p:nvGrpSpPr>
        <p:grpSpPr>
          <a:xfrm rot="12702576">
            <a:off x="7948134" y="978437"/>
            <a:ext cx="1577416" cy="848687"/>
            <a:chOff x="3424810" y="2831840"/>
            <a:chExt cx="2151161" cy="137160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4634802-BFB6-4E64-BCD0-65852AE51B4B}"/>
                </a:ext>
              </a:extLst>
            </p:cNvPr>
            <p:cNvSpPr/>
            <p:nvPr/>
          </p:nvSpPr>
          <p:spPr>
            <a:xfrm rot="5400000">
              <a:off x="3847967" y="2475436"/>
              <a:ext cx="1371600" cy="208440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314997" y="3845742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14997" y="3054161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4810" y="3503773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24810" y="3541614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>
            <a:off x="5853586" y="4598478"/>
            <a:ext cx="4427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38147" y="6031038"/>
            <a:ext cx="57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B7BA68-E781-454C-9C1E-2F7E0EF1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20" y="1235875"/>
            <a:ext cx="1469263" cy="1475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E74D5-6C57-45D6-B550-BD7F8E7E2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572" y="2837315"/>
            <a:ext cx="3377477" cy="83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EBFC8-AC46-4F5F-B4FD-8A36723D6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326" y="2507549"/>
            <a:ext cx="1774090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1BD95-FF47-43CE-A03E-73263075F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990" y="3940935"/>
            <a:ext cx="76206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47D81-7F37-4C1A-89D2-5ED63B815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187" y="4627694"/>
            <a:ext cx="4755292" cy="743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3C078-453C-4D21-A737-9818CEEEF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142" y="5400685"/>
            <a:ext cx="10425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B0070A5-9671-5C4D-B0D7-BAE23D71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2" y="858990"/>
            <a:ext cx="90932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Week 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Day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03" y="876011"/>
            <a:ext cx="1233544" cy="1491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453371" y="4826485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657" y="482567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371657" y="4285674"/>
          <a:ext cx="2160000" cy="540000"/>
        </p:xfrm>
        <a:graphic>
          <a:graphicData uri="http://schemas.openxmlformats.org/drawingml/2006/table">
            <a:tbl>
              <a:tblPr/>
              <a:tblGrid>
                <a:gridCol w="540000">
                  <a:extLst>
                    <a:ext uri="{9D8B030D-6E8A-4147-A177-3AD203B41FA5}">
                      <a16:colId xmlns:a16="http://schemas.microsoft.com/office/drawing/2014/main" val="153170812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722982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05282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4565489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586930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C0F503F0-1458-0C4F-A4FD-35334772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457" y="886615"/>
            <a:ext cx="660400" cy="876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677F98-088D-7E40-B623-7C062AF33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230" y="3063201"/>
            <a:ext cx="4978400" cy="1219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87AFF1-14CA-B047-91CF-B42D2D2C8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657" y="3177432"/>
            <a:ext cx="749300" cy="901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34FBF7-B53B-8045-A660-7707D70F8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997" y="4282401"/>
            <a:ext cx="102870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5741BB-5DDC-DB40-85BE-C0F3302DA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5547" y="5768541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DBA333-CF64-4CBE-AD08-5B50E97F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26" y="1612526"/>
            <a:ext cx="3572566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0D512-8F69-411D-AAE5-A54A0EC4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87" y="998369"/>
            <a:ext cx="8023031" cy="542591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71FF9F-F434-417A-B47D-7794DCF78521}"/>
              </a:ext>
            </a:extLst>
          </p:cNvPr>
          <p:cNvSpPr/>
          <p:nvPr/>
        </p:nvSpPr>
        <p:spPr>
          <a:xfrm>
            <a:off x="8243667" y="961583"/>
            <a:ext cx="1148715" cy="10915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08172-214D-4A1F-B552-EED072D68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480" y="1716167"/>
            <a:ext cx="3346994" cy="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46F4A-86AD-4BF9-B21A-6B946D523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31" y="1755625"/>
            <a:ext cx="68890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6159E-BCF4-4DA0-A7A6-B72B8C277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056" y="2652022"/>
            <a:ext cx="178018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76D97-283D-4C71-98A5-FCE1951FE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385" y="4090056"/>
            <a:ext cx="420660" cy="87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BE4A0A-D2A8-4879-BF55-3A4A818D8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331" y="4596068"/>
            <a:ext cx="4755292" cy="743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75B5D-DBF0-4444-8830-ED7DD81E7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0075" y="5601454"/>
            <a:ext cx="9998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DCD68-7A65-470B-AEC9-CC14C3AD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" y="997387"/>
            <a:ext cx="8821677" cy="54137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10870" y="947401"/>
            <a:ext cx="1891665" cy="1315575"/>
            <a:chOff x="6952218" y="1305761"/>
            <a:chExt cx="1891665" cy="1315575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0369C975-F09F-40B8-AD95-2B09A2365F9D}"/>
                </a:ext>
              </a:extLst>
            </p:cNvPr>
            <p:cNvSpPr/>
            <p:nvPr/>
          </p:nvSpPr>
          <p:spPr>
            <a:xfrm>
              <a:off x="6952218" y="1377761"/>
              <a:ext cx="1891665" cy="1171575"/>
            </a:xfrm>
            <a:prstGeom prst="parallelogram">
              <a:avLst>
                <a:gd name="adj" fmla="val 445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138484" y="1954199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510084" y="1979757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32039" y="130576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30297" y="2477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2744219" y="6010815"/>
            <a:ext cx="4625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330717" y="5482855"/>
            <a:ext cx="324000" cy="3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42833-D6B0-4B0E-A21D-1230C6EF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59" y="999771"/>
            <a:ext cx="3438442" cy="139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601D2-6238-4B3E-944A-7F8C3975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11" y="1828460"/>
            <a:ext cx="92667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7DF8F-1519-4DA7-A71B-A7E119B83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211" y="2918761"/>
            <a:ext cx="2725148" cy="1036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46A10-DBE4-49C2-A0B8-9F179FCEA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334" y="2613836"/>
            <a:ext cx="2048434" cy="1353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D24DD-DCFE-4118-9102-1F90F3A76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136" y="4492857"/>
            <a:ext cx="89619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38077-9CEE-45BC-BC09-022D993D3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408" y="5306453"/>
            <a:ext cx="67061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D662A-F219-4286-93E6-4434E96DE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280" y="5428423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D7D6D-67B0-4C81-A2DA-3B8C1C37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3" y="901195"/>
            <a:ext cx="9163082" cy="57368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38395" y="982189"/>
            <a:ext cx="1371600" cy="1255142"/>
            <a:chOff x="5657286" y="1284318"/>
            <a:chExt cx="1371600" cy="1255142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B2046E3-B722-4893-9777-0601F7C7A717}"/>
                </a:ext>
              </a:extLst>
            </p:cNvPr>
            <p:cNvSpPr/>
            <p:nvPr/>
          </p:nvSpPr>
          <p:spPr>
            <a:xfrm>
              <a:off x="5657286" y="1284318"/>
              <a:ext cx="1371600" cy="117157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95855" y="1830756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36510" y="1831356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312863" y="2359460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60F900B-FD41-4958-AF5D-DFDD42234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24" y="1582627"/>
            <a:ext cx="2694666" cy="121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5B937-FC21-45EC-92D2-D4AB6C8A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445" y="1723958"/>
            <a:ext cx="403590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9D6DC-2ACB-4033-BED4-0AD147846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836" y="3063544"/>
            <a:ext cx="347502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DEEF3-A9FB-4B50-96A9-61FF36918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123" y="4646202"/>
            <a:ext cx="1597290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B27E7-45E3-4D1C-A323-33A1EBE14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5032" y="5760831"/>
            <a:ext cx="15972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F0D13-B126-4003-A2A2-90146CAF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2" y="961583"/>
            <a:ext cx="9132600" cy="549906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71FF9F-F434-417A-B47D-7794DCF78521}"/>
              </a:ext>
            </a:extLst>
          </p:cNvPr>
          <p:cNvSpPr>
            <a:spLocks noChangeAspect="1"/>
          </p:cNvSpPr>
          <p:nvPr/>
        </p:nvSpPr>
        <p:spPr>
          <a:xfrm>
            <a:off x="8496643" y="961583"/>
            <a:ext cx="895739" cy="8511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61D0B-7D27-4E09-9E65-ACA808F2F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85" y="2146598"/>
            <a:ext cx="1225402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8E5CB-C34C-411E-B0CA-88315359E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669" y="3051947"/>
            <a:ext cx="161558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1B75C-A375-4D3A-9E10-AC725BF63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600" y="4418464"/>
            <a:ext cx="146316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37923-1172-43EA-9565-7B3E48C97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013" y="5572116"/>
            <a:ext cx="10668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DA0D0-BB83-EC49-BC50-2B9AF3E1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9" y="1003745"/>
            <a:ext cx="9105900" cy="5105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Week 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Day 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86510" y="967745"/>
            <a:ext cx="1588583" cy="1045457"/>
            <a:chOff x="6383355" y="3050670"/>
            <a:chExt cx="1588583" cy="1045457"/>
          </a:xfrm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9655DFBA-59F2-4A29-B9FC-B49B8EF5FD20}"/>
                </a:ext>
              </a:extLst>
            </p:cNvPr>
            <p:cNvSpPr/>
            <p:nvPr/>
          </p:nvSpPr>
          <p:spPr>
            <a:xfrm>
              <a:off x="6383355" y="3126161"/>
              <a:ext cx="1588583" cy="908685"/>
            </a:xfrm>
            <a:prstGeom prst="trapezoid">
              <a:avLst>
                <a:gd name="adj" fmla="val 545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571338" y="3484266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638705" y="3494304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066484" y="3050670"/>
              <a:ext cx="144000" cy="147491"/>
              <a:chOff x="5026957" y="5227695"/>
              <a:chExt cx="144000" cy="14749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026957" y="5227695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026957" y="5303186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059947" y="3948636"/>
              <a:ext cx="144000" cy="147491"/>
              <a:chOff x="5026957" y="5227695"/>
              <a:chExt cx="144000" cy="14749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026957" y="5227695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026957" y="5303186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35C88F2-D0C4-DB42-9380-7C392076D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56" y="2617584"/>
            <a:ext cx="4711700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8D71DC-95E2-A54A-A558-E9928108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054" y="1519379"/>
            <a:ext cx="15621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50C5F1-7413-FD40-B9B9-9D6D0B4D0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044" y="2795291"/>
            <a:ext cx="673100" cy="863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F7F627-1A1D-934B-B700-E8513C80D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4350664"/>
            <a:ext cx="3009900" cy="863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231C7A-61DB-374E-88D9-1F96E1C92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593" y="5456659"/>
            <a:ext cx="1447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B34C28-832D-F24B-B6EC-B3D84E19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7" y="850735"/>
            <a:ext cx="9105900" cy="5753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Week 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Day 2</a:t>
            </a:r>
          </a:p>
        </p:txBody>
      </p:sp>
      <p:grpSp>
        <p:nvGrpSpPr>
          <p:cNvPr id="5" name="Group 4"/>
          <p:cNvGrpSpPr/>
          <p:nvPr/>
        </p:nvGrpSpPr>
        <p:grpSpPr>
          <a:xfrm flipH="1" flipV="1">
            <a:off x="7052971" y="783655"/>
            <a:ext cx="2494596" cy="1264056"/>
            <a:chOff x="7187257" y="4474899"/>
            <a:chExt cx="2494596" cy="1264056"/>
          </a:xfrm>
        </p:grpSpPr>
        <p:sp>
          <p:nvSpPr>
            <p:cNvPr id="6" name="Flowchart: Manual Operation 1">
              <a:extLst>
                <a:ext uri="{FF2B5EF4-FFF2-40B4-BE49-F238E27FC236}">
                  <a16:creationId xmlns:a16="http://schemas.microsoft.com/office/drawing/2014/main" id="{54FEF2AB-A999-43F2-B871-71A33386D77C}"/>
                </a:ext>
              </a:extLst>
            </p:cNvPr>
            <p:cNvSpPr/>
            <p:nvPr/>
          </p:nvSpPr>
          <p:spPr>
            <a:xfrm>
              <a:off x="7187257" y="4536180"/>
              <a:ext cx="2494596" cy="11290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1485"/>
                <a:gd name="connsiteX1" fmla="*/ 10000 w 10000"/>
                <a:gd name="connsiteY1" fmla="*/ 0 h 11485"/>
                <a:gd name="connsiteX2" fmla="*/ 8000 w 10000"/>
                <a:gd name="connsiteY2" fmla="*/ 10000 h 11485"/>
                <a:gd name="connsiteX3" fmla="*/ 468 w 10000"/>
                <a:gd name="connsiteY3" fmla="*/ 11485 h 11485"/>
                <a:gd name="connsiteX4" fmla="*/ 0 w 10000"/>
                <a:gd name="connsiteY4" fmla="*/ 0 h 11485"/>
                <a:gd name="connsiteX0" fmla="*/ 2788 w 12788"/>
                <a:gd name="connsiteY0" fmla="*/ 0 h 11510"/>
                <a:gd name="connsiteX1" fmla="*/ 12788 w 12788"/>
                <a:gd name="connsiteY1" fmla="*/ 0 h 11510"/>
                <a:gd name="connsiteX2" fmla="*/ 10788 w 12788"/>
                <a:gd name="connsiteY2" fmla="*/ 10000 h 11510"/>
                <a:gd name="connsiteX3" fmla="*/ 0 w 12788"/>
                <a:gd name="connsiteY3" fmla="*/ 11510 h 11510"/>
                <a:gd name="connsiteX4" fmla="*/ 2788 w 12788"/>
                <a:gd name="connsiteY4" fmla="*/ 0 h 11510"/>
                <a:gd name="connsiteX0" fmla="*/ 2788 w 26044"/>
                <a:gd name="connsiteY0" fmla="*/ 0 h 11510"/>
                <a:gd name="connsiteX1" fmla="*/ 12788 w 26044"/>
                <a:gd name="connsiteY1" fmla="*/ 0 h 11510"/>
                <a:gd name="connsiteX2" fmla="*/ 26044 w 26044"/>
                <a:gd name="connsiteY2" fmla="*/ 11510 h 11510"/>
                <a:gd name="connsiteX3" fmla="*/ 0 w 26044"/>
                <a:gd name="connsiteY3" fmla="*/ 11510 h 11510"/>
                <a:gd name="connsiteX4" fmla="*/ 2788 w 26044"/>
                <a:gd name="connsiteY4" fmla="*/ 0 h 11510"/>
                <a:gd name="connsiteX0" fmla="*/ 6044 w 29300"/>
                <a:gd name="connsiteY0" fmla="*/ 0 h 20490"/>
                <a:gd name="connsiteX1" fmla="*/ 16044 w 29300"/>
                <a:gd name="connsiteY1" fmla="*/ 0 h 20490"/>
                <a:gd name="connsiteX2" fmla="*/ 29300 w 29300"/>
                <a:gd name="connsiteY2" fmla="*/ 11510 h 20490"/>
                <a:gd name="connsiteX3" fmla="*/ 0 w 29300"/>
                <a:gd name="connsiteY3" fmla="*/ 20490 h 20490"/>
                <a:gd name="connsiteX4" fmla="*/ 6044 w 29300"/>
                <a:gd name="connsiteY4" fmla="*/ 0 h 20490"/>
                <a:gd name="connsiteX0" fmla="*/ 6044 w 35838"/>
                <a:gd name="connsiteY0" fmla="*/ 0 h 20490"/>
                <a:gd name="connsiteX1" fmla="*/ 16044 w 35838"/>
                <a:gd name="connsiteY1" fmla="*/ 0 h 20490"/>
                <a:gd name="connsiteX2" fmla="*/ 35838 w 35838"/>
                <a:gd name="connsiteY2" fmla="*/ 20490 h 20490"/>
                <a:gd name="connsiteX3" fmla="*/ 0 w 35838"/>
                <a:gd name="connsiteY3" fmla="*/ 20490 h 20490"/>
                <a:gd name="connsiteX4" fmla="*/ 6044 w 35838"/>
                <a:gd name="connsiteY4" fmla="*/ 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8" h="20490">
                  <a:moveTo>
                    <a:pt x="6044" y="0"/>
                  </a:moveTo>
                  <a:lnTo>
                    <a:pt x="16044" y="0"/>
                  </a:lnTo>
                  <a:lnTo>
                    <a:pt x="35838" y="20490"/>
                  </a:lnTo>
                  <a:lnTo>
                    <a:pt x="0" y="20490"/>
                  </a:lnTo>
                  <a:lnTo>
                    <a:pt x="604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898051" y="4474899"/>
              <a:ext cx="144000" cy="147491"/>
              <a:chOff x="5026957" y="5227695"/>
              <a:chExt cx="144000" cy="14749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026957" y="5227695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026957" y="5303186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970051" y="5591464"/>
              <a:ext cx="144000" cy="147491"/>
              <a:chOff x="5026957" y="5227695"/>
              <a:chExt cx="144000" cy="147491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026957" y="5227695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5026957" y="5303186"/>
                <a:ext cx="14400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569A87F-1BE3-854A-9492-2A7A8B56A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54"/>
          <a:stretch/>
        </p:blipFill>
        <p:spPr>
          <a:xfrm>
            <a:off x="1464191" y="1608413"/>
            <a:ext cx="5886840" cy="101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794852-9262-9749-A2EF-8BFF56934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83" y="1710525"/>
            <a:ext cx="6858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C3D148-B89A-204D-8DBD-3C8FA57AF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55" y="3796634"/>
            <a:ext cx="4826000" cy="863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DEBA4-59E5-8941-A70F-04EE293E6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950" y="4929760"/>
            <a:ext cx="3924300" cy="184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E1B386-B383-F443-A48B-0F736FA34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33" y="5774428"/>
            <a:ext cx="18288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B4B398-3820-5247-BB06-557C98606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1245" y="4209005"/>
            <a:ext cx="2921000" cy="825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48C3C8-D173-C943-A915-71B998FAD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895" y="3975218"/>
            <a:ext cx="90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2E795D-6C34-D043-A818-25292F01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909180"/>
            <a:ext cx="91059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Week 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Day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00" y="752608"/>
            <a:ext cx="1666875" cy="166687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5502900" y="4823631"/>
            <a:ext cx="8708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 flipH="1">
            <a:off x="4152900" y="5139573"/>
            <a:ext cx="2700000" cy="7200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8139" y="5237963"/>
            <a:ext cx="91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00506000000020003"/>
                <a:ea typeface="+mn-ea"/>
                <a:cs typeface="+mn-cs"/>
              </a:rPr>
              <a:t>2 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31362" y="5803644"/>
            <a:ext cx="1152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00506000000020003"/>
                <a:ea typeface="+mn-ea"/>
                <a:cs typeface="+mn-cs"/>
              </a:rPr>
              <a:t>7.5 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6CF137-233B-E04B-A68A-A95FEF3D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088" y="1827743"/>
            <a:ext cx="10668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A6CDE-331C-5E48-B637-B5B9A0E3D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279" y="4245321"/>
            <a:ext cx="10541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ECF171-7DF8-5649-AB9F-2071C08266EC}"/>
                  </a:ext>
                </a:extLst>
              </p:cNvPr>
              <p:cNvSpPr txBox="1"/>
              <p:nvPr/>
            </p:nvSpPr>
            <p:spPr>
              <a:xfrm>
                <a:off x="2413813" y="5853987"/>
                <a:ext cx="1631589" cy="67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KG Primary Penmanship" panose="02000506000000020003"/>
                    <a:ea typeface="+mn-ea"/>
                    <a:cs typeface="+mn-cs"/>
                  </a:rPr>
                  <a:t>7.5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KG Primary Penmanship" panose="02000506000000020003"/>
                            <a:ea typeface="+mn-ea"/>
                            <a:cs typeface="+mn-cs"/>
                          </a:rPr>
                          <m:t>cm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KG Primary Penmanship" panose="02000506000000020003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G Primary Penmanship" panose="020005060000000200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ECF171-7DF8-5649-AB9F-2071C082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13" y="5853987"/>
                <a:ext cx="1631589" cy="675891"/>
              </a:xfrm>
              <a:prstGeom prst="rect">
                <a:avLst/>
              </a:prstGeom>
              <a:blipFill>
                <a:blip r:embed="rId6"/>
                <a:stretch>
                  <a:fillRect t="-1852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F8DD7C4-27AA-0C4F-9575-2D2150F3A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100" y="3074031"/>
            <a:ext cx="1689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6CDAB-7AB0-CD47-ABFD-44E95296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4" y="875377"/>
            <a:ext cx="9144000" cy="5753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Week 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A6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|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Day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75377"/>
            <a:ext cx="1666875" cy="1666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0CC1FC-3ACD-8D4D-9DC4-5AE5997D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9" y="777949"/>
            <a:ext cx="3568700" cy="213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E5CAEC-3C89-0C43-9720-37B7034F7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355" y="2288149"/>
            <a:ext cx="1511300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779B74-3184-DA4E-AFDE-1FB1F5A59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296" y="3668061"/>
            <a:ext cx="21082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70F127-851E-4A45-8234-C9950030B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013" y="4728595"/>
            <a:ext cx="11557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8FA96D-9131-5F44-BA3E-D4FE647E3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298" y="5467649"/>
            <a:ext cx="3403600" cy="1041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D9B241-5764-FC4F-9577-79AD5FEC13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3933" y="5692463"/>
            <a:ext cx="1485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47E8A-3ACD-478F-A824-F4D9ADB41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76F2B4-9497-4A7F-8F37-A64EB4F7E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487F4-5BC4-4AAF-81B9-B0658CFA712F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921e149-a19a-41e8-bd6b-88f26a43303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8241</TotalTime>
  <Words>88</Words>
  <Application>Microsoft Office PowerPoint</Application>
  <PresentationFormat>A4 Paper (210x297 mm)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126</cp:revision>
  <dcterms:created xsi:type="dcterms:W3CDTF">2019-10-15T10:24:11Z</dcterms:created>
  <dcterms:modified xsi:type="dcterms:W3CDTF">2020-07-09T11:13:28Z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